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038"/>
    <a:srgbClr val="F8E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63" d="100"/>
          <a:sy n="63" d="100"/>
        </p:scale>
        <p:origin x="1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3" y="1057048"/>
            <a:ext cx="8623663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86236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8EB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10.png"/><Relationship Id="rId2" Type="http://schemas.openxmlformats.org/officeDocument/2006/relationships/slide" Target="slide4.xml"/><Relationship Id="rId16" Type="http://schemas.openxmlformats.org/officeDocument/2006/relationships/slide" Target="slide7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8.xml"/><Relationship Id="rId19" Type="http://schemas.openxmlformats.org/officeDocument/2006/relationships/image" Target="../media/image11.png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>
            <a:hlinkClick r:id="rId2" action="ppaction://hlinksldjump"/>
            <a:extLst>
              <a:ext uri="{FF2B5EF4-FFF2-40B4-BE49-F238E27FC236}">
                <a16:creationId xmlns:a16="http://schemas.microsoft.com/office/drawing/2014/main" id="{8F88593E-4E5B-4C2A-AE53-ACEC86C5F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6275578" y="874692"/>
            <a:ext cx="2293157" cy="2284075"/>
          </a:xfrm>
          <a:prstGeom prst="rect">
            <a:avLst/>
          </a:prstGeom>
        </p:spPr>
      </p:pic>
      <p:pic>
        <p:nvPicPr>
          <p:cNvPr id="19" name="Content Placeholder 5">
            <a:hlinkClick r:id="rId4" action="ppaction://hlinksldjump"/>
            <a:extLst>
              <a:ext uri="{FF2B5EF4-FFF2-40B4-BE49-F238E27FC236}">
                <a16:creationId xmlns:a16="http://schemas.microsoft.com/office/drawing/2014/main" id="{466F2861-5D9D-41C5-9B85-4CDC2B3BD5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627"/>
          <a:stretch/>
        </p:blipFill>
        <p:spPr>
          <a:xfrm>
            <a:off x="7365837" y="2557196"/>
            <a:ext cx="2319551" cy="2284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609AEA-210E-4CAC-8B8E-737412B3AC74}"/>
              </a:ext>
            </a:extLst>
          </p:cNvPr>
          <p:cNvSpPr/>
          <p:nvPr/>
        </p:nvSpPr>
        <p:spPr>
          <a:xfrm>
            <a:off x="2743200" y="134588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5">
            <a:hlinkClick r:id="rId6" action="ppaction://hlinksldjump"/>
            <a:extLst>
              <a:ext uri="{FF2B5EF4-FFF2-40B4-BE49-F238E27FC236}">
                <a16:creationId xmlns:a16="http://schemas.microsoft.com/office/drawing/2014/main" id="{825B51C9-159E-4322-BF15-5235C203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-400"/>
          <a:stretch/>
        </p:blipFill>
        <p:spPr>
          <a:xfrm>
            <a:off x="1294606" y="536515"/>
            <a:ext cx="2390252" cy="2591679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B2AE1786-D41A-42D5-941D-E60327C1CA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73" y="513353"/>
            <a:ext cx="1936129" cy="2838899"/>
          </a:xfrm>
          <a:prstGeom prst="rect">
            <a:avLst/>
          </a:prstGeom>
        </p:spPr>
      </p:pic>
      <p:pic>
        <p:nvPicPr>
          <p:cNvPr id="21" name="Content Placeholder 5" descr="A picture containing text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F2476EC8-DCE2-4EE1-9CB6-1D5061B134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03" y="2445039"/>
            <a:ext cx="2119681" cy="22953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2D62D7-7370-4DD9-AD30-D3DE6CD3A685}"/>
              </a:ext>
            </a:extLst>
          </p:cNvPr>
          <p:cNvSpPr txBox="1"/>
          <p:nvPr/>
        </p:nvSpPr>
        <p:spPr>
          <a:xfrm>
            <a:off x="7514472" y="243750"/>
            <a:ext cx="43320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FF00"/>
                </a:solidFill>
              </a:rPr>
              <a:t>Merry Christmas!</a:t>
            </a:r>
          </a:p>
        </p:txBody>
      </p:sp>
      <p:pic>
        <p:nvPicPr>
          <p:cNvPr id="14" name="Content Placeholder 4" descr="Background patter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94C54325-9D8F-4E39-8150-C286B33071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08" y="4502851"/>
            <a:ext cx="1933999" cy="2220879"/>
          </a:xfrm>
          <a:prstGeom prst="rect">
            <a:avLst/>
          </a:prstGeom>
        </p:spPr>
      </p:pic>
      <p:pic>
        <p:nvPicPr>
          <p:cNvPr id="25" name="Content Placeholder 5">
            <a:hlinkClick r:id="rId14" action="ppaction://hlinksldjump"/>
            <a:extLst>
              <a:ext uri="{FF2B5EF4-FFF2-40B4-BE49-F238E27FC236}">
                <a16:creationId xmlns:a16="http://schemas.microsoft.com/office/drawing/2014/main" id="{AF368F06-F6F1-4099-AD36-65035CC3F9D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r="6261"/>
          <a:stretch/>
        </p:blipFill>
        <p:spPr>
          <a:xfrm>
            <a:off x="5025846" y="2431091"/>
            <a:ext cx="2251416" cy="2426115"/>
          </a:xfrm>
          <a:prstGeom prst="rect">
            <a:avLst/>
          </a:prstGeom>
        </p:spPr>
      </p:pic>
      <p:pic>
        <p:nvPicPr>
          <p:cNvPr id="20" name="Content Placeholder 6" descr="Background pattern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9570E3FD-E7FD-45DD-A48D-6A0636D663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99" y="2364067"/>
            <a:ext cx="2649374" cy="2649374"/>
          </a:xfrm>
          <a:prstGeom prst="rect">
            <a:avLst/>
          </a:prstGeom>
        </p:spPr>
      </p:pic>
      <p:pic>
        <p:nvPicPr>
          <p:cNvPr id="24" name="Picture 23" descr="A picture containing blue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57830194-12D1-427C-81E3-C49A8061C9E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2827"/>
          <a:stretch/>
        </p:blipFill>
        <p:spPr>
          <a:xfrm>
            <a:off x="4067080" y="4368582"/>
            <a:ext cx="2112722" cy="2489418"/>
          </a:xfrm>
          <a:prstGeom prst="rect">
            <a:avLst/>
          </a:prstGeom>
        </p:spPr>
      </p:pic>
      <p:pic>
        <p:nvPicPr>
          <p:cNvPr id="15" name="Content Placeholder 22" descr="A picture containing red, seat&#10;&#10;Description automatically generated">
            <a:hlinkClick r:id="rId20" action="ppaction://hlinksldjump"/>
            <a:extLst>
              <a:ext uri="{FF2B5EF4-FFF2-40B4-BE49-F238E27FC236}">
                <a16:creationId xmlns:a16="http://schemas.microsoft.com/office/drawing/2014/main" id="{801299B1-D789-4DBC-BD6C-5BFD7C5700C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959" y="4533449"/>
            <a:ext cx="2390252" cy="22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CDE390B6-BDCB-49D9-A24C-EBE31F384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7" y="1729555"/>
            <a:ext cx="3897832" cy="3776025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126766B-6F4C-41E0-8362-DE48CB0A9394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134238-A364-4F1F-82D5-EEF53131F1AE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9398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D37A817-3A57-4AE6-B29D-4C7B48891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05" y="1025478"/>
            <a:ext cx="3287131" cy="48198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A2E5FBB-9180-4932-A6D9-E5218D8D64BC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F737D-9FB8-4ECF-9115-86A87052518C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9500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590096"/>
            <a:ext cx="6847886" cy="1325563"/>
          </a:xfrm>
        </p:spPr>
        <p:txBody>
          <a:bodyPr/>
          <a:lstStyle/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088CF490-79C5-4AED-88F4-F29F5C020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16" y="1590539"/>
            <a:ext cx="3020574" cy="3468631"/>
          </a:xfrm>
        </p:spPr>
      </p:pic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A8527-7197-45B1-8C16-96FCF5A3F669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33" name="Content Placeholder 5">
            <a:extLst>
              <a:ext uri="{FF2B5EF4-FFF2-40B4-BE49-F238E27FC236}">
                <a16:creationId xmlns:a16="http://schemas.microsoft.com/office/drawing/2014/main" id="{BCCDABFA-581D-4B28-96E4-E4C643C0E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8" y="1405439"/>
            <a:ext cx="4047121" cy="40471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06412D5-D86A-4337-94C0-1E8295696373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44A46-36CF-4621-819C-F0F7CEDC76D0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600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EC2A05-F0C7-410F-AD15-5DAD87456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5" y="1651384"/>
            <a:ext cx="3432221" cy="3555232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521B56-D95F-4849-B480-BF3A1A1BB525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C6FE6-09F8-4B4F-A123-63D3DE79278E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0621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6" name="Content Placeholder 5" descr="A picture containing gift wrapping&#10;&#10;Description automatically generated">
            <a:extLst>
              <a:ext uri="{FF2B5EF4-FFF2-40B4-BE49-F238E27FC236}">
                <a16:creationId xmlns:a16="http://schemas.microsoft.com/office/drawing/2014/main" id="{731F8085-1A36-454C-8143-F13D4D689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6" y="1117730"/>
            <a:ext cx="4534473" cy="438785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6179A6-AF1C-49C1-8350-B2AAD7BEF952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2BCE2-99BD-4158-99C0-A510428DE701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421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15" name="Content Placeholder 22" descr="A picture containing red, seat&#10;&#10;Description automatically generated">
            <a:extLst>
              <a:ext uri="{FF2B5EF4-FFF2-40B4-BE49-F238E27FC236}">
                <a16:creationId xmlns:a16="http://schemas.microsoft.com/office/drawing/2014/main" id="{3DCFF7D0-F166-4CE4-AEE6-28778AC0C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389354"/>
            <a:ext cx="4710023" cy="4360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D504C7-4DC2-42B2-A042-BD24DFCDF8C3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4CEED-207A-434E-B8C5-BEBB9E617CD3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309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7" name="Content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6FA33A4C-7A21-42B9-B59C-BC2BD6E81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2" y="1117730"/>
            <a:ext cx="4387850" cy="438785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115364-7480-40CB-9BFF-B54F8DC641E9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B3982-D733-4035-AD53-96B56C56FCEE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521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DF9E36E-1865-4270-8DF2-1AA37AC4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0" y="1574930"/>
            <a:ext cx="4052077" cy="438785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F10AE9-DF70-4BC5-930A-0F04043439BB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4D191-62AD-4002-BEBE-B44762E5A350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274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Holiday tre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85760C-A8B5-4BAD-80BB-DFA45D84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920" y="5505580"/>
            <a:ext cx="914400" cy="914400"/>
          </a:xfrm>
          <a:prstGeom prst="rect">
            <a:avLst/>
          </a:prstGeom>
        </p:spPr>
      </p:pic>
      <p:pic>
        <p:nvPicPr>
          <p:cNvPr id="13" name="Content Placeholder 12" descr="A picture containing blue&#10;&#10;Description automatically generated">
            <a:extLst>
              <a:ext uri="{FF2B5EF4-FFF2-40B4-BE49-F238E27FC236}">
                <a16:creationId xmlns:a16="http://schemas.microsoft.com/office/drawing/2014/main" id="{D8346B5F-4830-4A99-B2F7-8623DB40C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5" y="1235075"/>
            <a:ext cx="3930416" cy="438785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992848-F6B2-43DF-94E3-6CF39CBBDA6F}"/>
              </a:ext>
            </a:extLst>
          </p:cNvPr>
          <p:cNvSpPr txBox="1">
            <a:spLocks/>
          </p:cNvSpPr>
          <p:nvPr/>
        </p:nvSpPr>
        <p:spPr>
          <a:xfrm>
            <a:off x="3759200" y="590096"/>
            <a:ext cx="6847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EB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40038"/>
                </a:solidFill>
              </a:rPr>
              <a:t>Gift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FC551-2420-4A7E-9F3C-EDC0DD68DC9C}"/>
              </a:ext>
            </a:extLst>
          </p:cNvPr>
          <p:cNvSpPr txBox="1"/>
          <p:nvPr/>
        </p:nvSpPr>
        <p:spPr>
          <a:xfrm>
            <a:off x="5527040" y="2316481"/>
            <a:ext cx="643128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240038"/>
                </a:solidFill>
              </a:rPr>
              <a:t>Gift Description….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8207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94CE4D-ADAF-BB47-89FB-7CA53A1FB952}" vid="{B5618F75-743C-9447-B79D-D2B9EE8468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Christmas-Tree-PowerPoint-Template</Template>
  <TotalTime>1030</TotalTime>
  <Words>53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Office Theme</vt:lpstr>
      <vt:lpstr>PowerPoint Presentation</vt:lpstr>
      <vt:lpstr>Gift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Erin Swank</dc:creator>
  <cp:lastModifiedBy>Erin Swank</cp:lastModifiedBy>
  <cp:revision>29</cp:revision>
  <dcterms:created xsi:type="dcterms:W3CDTF">2020-12-17T07:44:58Z</dcterms:created>
  <dcterms:modified xsi:type="dcterms:W3CDTF">2020-12-26T05:14:24Z</dcterms:modified>
</cp:coreProperties>
</file>